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9" r:id="rId4"/>
    <p:sldId id="260" r:id="rId5"/>
    <p:sldId id="261" r:id="rId6"/>
    <p:sldId id="263" r:id="rId7"/>
  </p:sldIdLst>
  <p:sldSz cx="12192000" cy="6858000"/>
  <p:notesSz cx="6808788" cy="9940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9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636" y="102"/>
      </p:cViewPr>
      <p:guideLst>
        <p:guide orient="horz" pos="2160"/>
        <p:guide pos="39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11DD1D-04CF-42D0-8226-C8643DACBB91}" type="datetimeFigureOut">
              <a:rPr lang="ru-RU" smtClean="0"/>
              <a:t>13.11.2024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6F166B-04FA-4910-B111-7FB2634C68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0615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F166B-04FA-4910-B111-7FB2634C68C0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9608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F166B-04FA-4910-B111-7FB2634C68C0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1911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50BBF-7D36-4AF0-93A4-647B2E0D206E}" type="datetimeFigureOut">
              <a:rPr lang="ru-RU" smtClean="0"/>
              <a:t>13.11.2024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E3AC4-3821-4CC1-9907-DB0B7055CC2D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888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50BBF-7D36-4AF0-93A4-647B2E0D206E}" type="datetimeFigureOut">
              <a:rPr lang="ru-RU" smtClean="0"/>
              <a:t>13.11.2024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E3AC4-3821-4CC1-9907-DB0B7055CC2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0567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50BBF-7D36-4AF0-93A4-647B2E0D206E}" type="datetimeFigureOut">
              <a:rPr lang="ru-RU" smtClean="0"/>
              <a:t>13.11.2024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E3AC4-3821-4CC1-9907-DB0B7055CC2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3479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50BBF-7D36-4AF0-93A4-647B2E0D206E}" type="datetimeFigureOut">
              <a:rPr lang="ru-RU" smtClean="0"/>
              <a:t>13.11.2024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E3AC4-3821-4CC1-9907-DB0B7055CC2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541432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50BBF-7D36-4AF0-93A4-647B2E0D206E}" type="datetimeFigureOut">
              <a:rPr lang="ru-RU" smtClean="0"/>
              <a:t>13.11.2024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E3AC4-3821-4CC1-9907-DB0B7055CC2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55077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50BBF-7D36-4AF0-93A4-647B2E0D206E}" type="datetimeFigureOut">
              <a:rPr lang="ru-RU" smtClean="0"/>
              <a:t>13.11.2024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E3AC4-3821-4CC1-9907-DB0B7055CC2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6225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50BBF-7D36-4AF0-93A4-647B2E0D206E}" type="datetimeFigureOut">
              <a:rPr lang="ru-RU" smtClean="0"/>
              <a:t>13.11.2024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E3AC4-3821-4CC1-9907-DB0B7055CC2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1522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50BBF-7D36-4AF0-93A4-647B2E0D206E}" type="datetimeFigureOut">
              <a:rPr lang="ru-RU" smtClean="0"/>
              <a:t>13.11.2024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E3AC4-3821-4CC1-9907-DB0B7055CC2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86564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50BBF-7D36-4AF0-93A4-647B2E0D206E}" type="datetimeFigureOut">
              <a:rPr lang="ru-RU" smtClean="0"/>
              <a:t>13.11.2024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E3AC4-3821-4CC1-9907-DB0B7055CC2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0085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50BBF-7D36-4AF0-93A4-647B2E0D206E}" type="datetimeFigureOut">
              <a:rPr lang="ru-RU" smtClean="0"/>
              <a:t>13.11.2024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E3AC4-3821-4CC1-9907-DB0B7055CC2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9315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50BBF-7D36-4AF0-93A4-647B2E0D206E}" type="datetimeFigureOut">
              <a:rPr lang="ru-RU" smtClean="0"/>
              <a:t>13.11.2024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E3AC4-3821-4CC1-9907-DB0B7055CC2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595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50BBF-7D36-4AF0-93A4-647B2E0D206E}" type="datetimeFigureOut">
              <a:rPr lang="ru-RU" smtClean="0"/>
              <a:t>13.11.2024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E3AC4-3821-4CC1-9907-DB0B7055CC2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5115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50BBF-7D36-4AF0-93A4-647B2E0D206E}" type="datetimeFigureOut">
              <a:rPr lang="ru-RU" smtClean="0"/>
              <a:t>13.11.2024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E3AC4-3821-4CC1-9907-DB0B7055CC2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0038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50BBF-7D36-4AF0-93A4-647B2E0D206E}" type="datetimeFigureOut">
              <a:rPr lang="ru-RU" smtClean="0"/>
              <a:t>13.11.2024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E3AC4-3821-4CC1-9907-DB0B7055CC2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7208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50BBF-7D36-4AF0-93A4-647B2E0D206E}" type="datetimeFigureOut">
              <a:rPr lang="ru-RU" smtClean="0"/>
              <a:t>13.11.2024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E3AC4-3821-4CC1-9907-DB0B7055CC2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6067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50BBF-7D36-4AF0-93A4-647B2E0D206E}" type="datetimeFigureOut">
              <a:rPr lang="ru-RU" smtClean="0"/>
              <a:t>13.11.2024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E3AC4-3821-4CC1-9907-DB0B7055CC2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9290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50BBF-7D36-4AF0-93A4-647B2E0D206E}" type="datetimeFigureOut">
              <a:rPr lang="ru-RU" smtClean="0"/>
              <a:t>13.11.2024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E3AC4-3821-4CC1-9907-DB0B7055CC2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0356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2F50BBF-7D36-4AF0-93A4-647B2E0D206E}" type="datetimeFigureOut">
              <a:rPr lang="ru-RU" smtClean="0"/>
              <a:t>13.11.2024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68E3AC4-3821-4CC1-9907-DB0B7055CC2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74666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84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2387"/>
            <a:ext cx="12192000" cy="6910388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11094720" y="5750559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213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11155680" y="5709920"/>
            <a:ext cx="873760" cy="894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641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Овал 2"/>
          <p:cNvSpPr/>
          <p:nvPr/>
        </p:nvSpPr>
        <p:spPr>
          <a:xfrm>
            <a:off x="11155680" y="575056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734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</p:spPr>
      </p:pic>
      <p:sp>
        <p:nvSpPr>
          <p:cNvPr id="3" name="Овал 2"/>
          <p:cNvSpPr/>
          <p:nvPr/>
        </p:nvSpPr>
        <p:spPr>
          <a:xfrm>
            <a:off x="11094720" y="5791199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005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228600" lvl="0" indent="-228600" algn="ctr" fontAlgn="base">
              <a:spcBef>
                <a:spcPts val="1000"/>
              </a:spcBef>
            </a:pPr>
            <a:r>
              <a:rPr lang="ru-RU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  <a:cs typeface="+mn-cs"/>
              </a:rPr>
              <a:t>Если возникла проблема с электронным удостоверением</a:t>
            </a:r>
            <a:br>
              <a:rPr lang="ru-RU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  <a:cs typeface="+mn-cs"/>
              </a:rPr>
            </a:b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84212" y="685800"/>
            <a:ext cx="10654348" cy="3615267"/>
          </a:xfrm>
        </p:spPr>
        <p:txBody>
          <a:bodyPr>
            <a:normAutofit/>
          </a:bodyPr>
          <a:lstStyle/>
          <a:p>
            <a:pPr fontAlgn="base"/>
            <a:r>
              <a:rPr lang="ru-RU" sz="2800" dirty="0" smtClean="0">
                <a:solidFill>
                  <a:schemeClr val="bg1"/>
                </a:solidFill>
              </a:rPr>
              <a:t>Напишите </a:t>
            </a:r>
            <a:r>
              <a:rPr lang="ru-RU" sz="2800" dirty="0">
                <a:solidFill>
                  <a:schemeClr val="bg1"/>
                </a:solidFill>
              </a:rPr>
              <a:t>в службу поддержки:</a:t>
            </a:r>
          </a:p>
          <a:p>
            <a:pPr fontAlgn="base"/>
            <a:r>
              <a:rPr lang="ru-RU" sz="2800" dirty="0">
                <a:solidFill>
                  <a:schemeClr val="bg1"/>
                </a:solidFill>
              </a:rPr>
              <a:t>если обнаружили ошибку в отображаемых данных</a:t>
            </a:r>
          </a:p>
          <a:p>
            <a:pPr fontAlgn="base"/>
            <a:r>
              <a:rPr lang="ru-RU" sz="2800" dirty="0">
                <a:solidFill>
                  <a:schemeClr val="bg1"/>
                </a:solidFill>
              </a:rPr>
              <a:t>информация не появилась в личном кабинете на </a:t>
            </a:r>
            <a:r>
              <a:rPr lang="ru-RU" sz="2800" dirty="0" err="1">
                <a:solidFill>
                  <a:schemeClr val="bg1"/>
                </a:solidFill>
              </a:rPr>
              <a:t>Госуслугах</a:t>
            </a:r>
            <a:endParaRPr lang="ru-RU" sz="2800" dirty="0">
              <a:solidFill>
                <a:schemeClr val="bg1"/>
              </a:solidFill>
            </a:endParaRPr>
          </a:p>
          <a:p>
            <a:pPr fontAlgn="base"/>
            <a:r>
              <a:rPr lang="ru-RU" sz="2800" dirty="0">
                <a:solidFill>
                  <a:schemeClr val="bg1"/>
                </a:solidFill>
              </a:rPr>
              <a:t>QR-код не принимают в качестве подтверждения статуса многодетной семьи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1386" y="4263390"/>
            <a:ext cx="4648200" cy="217170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11277600" y="578485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393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285</TotalTime>
  <Words>42</Words>
  <Application>Microsoft Office PowerPoint</Application>
  <PresentationFormat>Широкоэкранный</PresentationFormat>
  <Paragraphs>12</Paragraphs>
  <Slides>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Calibri</vt:lpstr>
      <vt:lpstr>Century Gothic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Если возникла проблема с электронным удостоверением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Бортейчук Екатерина Владимировна</dc:creator>
  <cp:lastModifiedBy>Покинне Жанна Григорьевна</cp:lastModifiedBy>
  <cp:revision>20</cp:revision>
  <cp:lastPrinted>2024-10-29T09:46:48Z</cp:lastPrinted>
  <dcterms:created xsi:type="dcterms:W3CDTF">2024-10-16T12:12:09Z</dcterms:created>
  <dcterms:modified xsi:type="dcterms:W3CDTF">2024-11-13T13:33:08Z</dcterms:modified>
</cp:coreProperties>
</file>